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8288000" cy="10287000"/>
  <p:notesSz cx="6858000" cy="9144000"/>
  <p:embeddedFontLst>
    <p:embeddedFont>
      <p:font typeface="Poppins" charset="1" panose="00000500000000000000"/>
      <p:regular r:id="rId10"/>
    </p:embeddedFont>
    <p:embeddedFont>
      <p:font typeface="Kaushan Script" charset="1" panose="03060602040705080205"/>
      <p:regular r:id="rId11"/>
    </p:embeddedFont>
    <p:embeddedFont>
      <p:font typeface="Poppins Bold" charset="1" panose="00000800000000000000"/>
      <p:regular r:id="rId12"/>
    </p:embeddedFont>
    <p:embeddedFont>
      <p:font typeface="Montserrat" charset="1" panose="00000500000000000000"/>
      <p:regular r:id="rId13"/>
    </p:embeddedFont>
    <p:embeddedFont>
      <p:font typeface="Montserrat Bold" charset="1" panose="00000800000000000000"/>
      <p:regular r:id="rId14"/>
    </p:embeddedFont>
    <p:embeddedFont>
      <p:font typeface="Antonio Bold" charset="1" panose="02000803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png" Type="http://schemas.openxmlformats.org/officeDocument/2006/relationships/image"/><Relationship Id="rId11" Target="../media/image13.png" Type="http://schemas.openxmlformats.org/officeDocument/2006/relationships/image"/><Relationship Id="rId12" Target="../media/image14.png" Type="http://schemas.openxmlformats.org/officeDocument/2006/relationships/image"/><Relationship Id="rId13" Target="../media/image15.png" Type="http://schemas.openxmlformats.org/officeDocument/2006/relationships/image"/><Relationship Id="rId14" Target="../media/image16.png" Type="http://schemas.openxmlformats.org/officeDocument/2006/relationships/image"/><Relationship Id="rId15" Target="../media/image17.png" Type="http://schemas.openxmlformats.org/officeDocument/2006/relationships/image"/><Relationship Id="rId2" Target="../media/image5.jpeg" Type="http://schemas.openxmlformats.org/officeDocument/2006/relationships/image"/><Relationship Id="rId3" Target="../media/image6.png" Type="http://schemas.openxmlformats.org/officeDocument/2006/relationships/image"/><Relationship Id="rId4" Target="../media/image4.png" Type="http://schemas.openxmlformats.org/officeDocument/2006/relationships/image"/><Relationship Id="rId5" Target="../media/image7.png" Type="http://schemas.openxmlformats.org/officeDocument/2006/relationships/image"/><Relationship Id="rId6" Target="../media/image8.png" Type="http://schemas.openxmlformats.org/officeDocument/2006/relationships/image"/><Relationship Id="rId7" Target="../media/image9.png" Type="http://schemas.openxmlformats.org/officeDocument/2006/relationships/image"/><Relationship Id="rId8" Target="../media/image10.png" Type="http://schemas.openxmlformats.org/officeDocument/2006/relationships/image"/><Relationship Id="rId9" Target="../media/image1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11" Target="../media/image4.png" Type="http://schemas.openxmlformats.org/officeDocument/2006/relationships/image"/><Relationship Id="rId12" Target="../media/image26.png" Type="http://schemas.openxmlformats.org/officeDocument/2006/relationships/image"/><Relationship Id="rId13" Target="../media/image27.png" Type="http://schemas.openxmlformats.org/officeDocument/2006/relationships/image"/><Relationship Id="rId14" Target="../media/image28.svg" Type="http://schemas.openxmlformats.org/officeDocument/2006/relationships/image"/><Relationship Id="rId15" Target="../media/image29.png" Type="http://schemas.openxmlformats.org/officeDocument/2006/relationships/image"/><Relationship Id="rId16" Target="../media/image30.svg" Type="http://schemas.openxmlformats.org/officeDocument/2006/relationships/image"/><Relationship Id="rId17" Target="../media/image31.png" Type="http://schemas.openxmlformats.org/officeDocument/2006/relationships/image"/><Relationship Id="rId18" Target="../media/image32.svg" Type="http://schemas.openxmlformats.org/officeDocument/2006/relationships/image"/><Relationship Id="rId19" Target="../media/image33.png" Type="http://schemas.openxmlformats.org/officeDocument/2006/relationships/image"/><Relationship Id="rId2" Target="../media/image5.jpeg" Type="http://schemas.openxmlformats.org/officeDocument/2006/relationships/image"/><Relationship Id="rId20" Target="../media/image34.svg" Type="http://schemas.openxmlformats.org/officeDocument/2006/relationships/image"/><Relationship Id="rId21" Target="../media/image2.png" Type="http://schemas.openxmlformats.org/officeDocument/2006/relationships/image"/><Relationship Id="rId22" Target="../media/image3.svg" Type="http://schemas.openxmlformats.org/officeDocument/2006/relationships/image"/><Relationship Id="rId3" Target="../media/image18.png" Type="http://schemas.openxmlformats.org/officeDocument/2006/relationships/image"/><Relationship Id="rId4" Target="../media/image19.svg" Type="http://schemas.openxmlformats.org/officeDocument/2006/relationships/image"/><Relationship Id="rId5" Target="../media/image20.png" Type="http://schemas.openxmlformats.org/officeDocument/2006/relationships/image"/><Relationship Id="rId6" Target="../media/image21.svg" Type="http://schemas.openxmlformats.org/officeDocument/2006/relationships/image"/><Relationship Id="rId7" Target="../media/image22.png" Type="http://schemas.openxmlformats.org/officeDocument/2006/relationships/image"/><Relationship Id="rId8" Target="../media/image23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3" t="0" r="-3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-6866820" y="5143500"/>
            <a:ext cx="13292147" cy="9812017"/>
          </a:xfrm>
          <a:custGeom>
            <a:avLst/>
            <a:gdLst/>
            <a:ahLst/>
            <a:cxnLst/>
            <a:rect r="r" b="b" t="t" l="l"/>
            <a:pathLst>
              <a:path h="9812017" w="13292147">
                <a:moveTo>
                  <a:pt x="0" y="0"/>
                </a:moveTo>
                <a:lnTo>
                  <a:pt x="13292147" y="0"/>
                </a:lnTo>
                <a:lnTo>
                  <a:pt x="13292147" y="9812017"/>
                </a:lnTo>
                <a:lnTo>
                  <a:pt x="0" y="98120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-24" r="0" b="-24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525230" y="1639748"/>
            <a:ext cx="12292432" cy="5425078"/>
            <a:chOff x="0" y="0"/>
            <a:chExt cx="16389909" cy="723343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6389858" cy="7233412"/>
            </a:xfrm>
            <a:custGeom>
              <a:avLst/>
              <a:gdLst/>
              <a:ahLst/>
              <a:cxnLst/>
              <a:rect r="r" b="b" t="t" l="l"/>
              <a:pathLst>
                <a:path h="7233412" w="16389858">
                  <a:moveTo>
                    <a:pt x="0" y="0"/>
                  </a:moveTo>
                  <a:lnTo>
                    <a:pt x="16389858" y="0"/>
                  </a:lnTo>
                  <a:lnTo>
                    <a:pt x="16389858" y="7233412"/>
                  </a:lnTo>
                  <a:lnTo>
                    <a:pt x="0" y="72334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13347230" y="8710622"/>
            <a:ext cx="4621482" cy="4133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9"/>
              </a:lnSpc>
            </a:pPr>
            <a:r>
              <a:rPr lang="en-US" sz="232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Nombre y Apellido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347230" y="9325937"/>
            <a:ext cx="4621482" cy="4133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9"/>
              </a:lnSpc>
            </a:pPr>
            <a:r>
              <a:rPr lang="en-US" sz="232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Cargo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783510" y="7045776"/>
            <a:ext cx="12720990" cy="1713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94"/>
              </a:lnSpc>
            </a:pPr>
            <a:r>
              <a:rPr lang="en-US" sz="5478" spc="-131">
                <a:solidFill>
                  <a:srgbClr val="FFFF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Sistema de Referencia Geodésico para las Américas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24384000" y="13716000"/>
                  </a:moveTo>
                  <a:lnTo>
                    <a:pt x="0" y="13716000"/>
                  </a:lnTo>
                  <a:lnTo>
                    <a:pt x="0" y="0"/>
                  </a:lnTo>
                  <a:lnTo>
                    <a:pt x="24384000" y="0"/>
                  </a:lnTo>
                  <a:lnTo>
                    <a:pt x="24384000" y="13716000"/>
                  </a:lnTo>
                  <a:close/>
                </a:path>
              </a:pathLst>
            </a:custGeom>
            <a:blipFill>
              <a:blip r:embed="rId2"/>
              <a:stretch>
                <a:fillRect l="-3" t="0" r="-3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-10800000">
            <a:off x="-157769" y="8792132"/>
            <a:ext cx="18842269" cy="2889630"/>
          </a:xfrm>
          <a:custGeom>
            <a:avLst/>
            <a:gdLst/>
            <a:ahLst/>
            <a:cxnLst/>
            <a:rect r="r" b="b" t="t" l="l"/>
            <a:pathLst>
              <a:path h="2889630" w="18842269">
                <a:moveTo>
                  <a:pt x="0" y="0"/>
                </a:moveTo>
                <a:lnTo>
                  <a:pt x="18842269" y="0"/>
                </a:lnTo>
                <a:lnTo>
                  <a:pt x="18842269" y="2889630"/>
                </a:lnTo>
                <a:lnTo>
                  <a:pt x="0" y="2889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09166" r="0" b="-342898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-144990" y="402502"/>
            <a:ext cx="18237041" cy="8240337"/>
            <a:chOff x="0" y="0"/>
            <a:chExt cx="31106820" cy="140554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1106845" cy="14055471"/>
            </a:xfrm>
            <a:custGeom>
              <a:avLst/>
              <a:gdLst/>
              <a:ahLst/>
              <a:cxnLst/>
              <a:rect r="r" b="b" t="t" l="l"/>
              <a:pathLst>
                <a:path h="14055471" w="31106845">
                  <a:moveTo>
                    <a:pt x="0" y="0"/>
                  </a:moveTo>
                  <a:lnTo>
                    <a:pt x="31106845" y="0"/>
                  </a:lnTo>
                  <a:lnTo>
                    <a:pt x="31106845" y="14055471"/>
                  </a:lnTo>
                  <a:lnTo>
                    <a:pt x="0" y="140554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9999"/>
              </a:blip>
              <a:stretch>
                <a:fillRect l="-1190" t="0" r="-119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13572544" y="210226"/>
            <a:ext cx="4431554" cy="1955797"/>
            <a:chOff x="0" y="0"/>
            <a:chExt cx="5908738" cy="260772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908675" cy="2607691"/>
            </a:xfrm>
            <a:custGeom>
              <a:avLst/>
              <a:gdLst/>
              <a:ahLst/>
              <a:cxnLst/>
              <a:rect r="r" b="b" t="t" l="l"/>
              <a:pathLst>
                <a:path h="2607691" w="5908675">
                  <a:moveTo>
                    <a:pt x="0" y="0"/>
                  </a:moveTo>
                  <a:lnTo>
                    <a:pt x="5908675" y="0"/>
                  </a:lnTo>
                  <a:lnTo>
                    <a:pt x="5908675" y="2607691"/>
                  </a:lnTo>
                  <a:lnTo>
                    <a:pt x="0" y="26076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-1" b="-1"/>
              </a:stretch>
            </a:blip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8973530" y="9103398"/>
            <a:ext cx="890201" cy="855440"/>
          </a:xfrm>
          <a:custGeom>
            <a:avLst/>
            <a:gdLst/>
            <a:ahLst/>
            <a:cxnLst/>
            <a:rect r="r" b="b" t="t" l="l"/>
            <a:pathLst>
              <a:path h="855440" w="890201">
                <a:moveTo>
                  <a:pt x="0" y="0"/>
                </a:moveTo>
                <a:lnTo>
                  <a:pt x="890202" y="0"/>
                </a:lnTo>
                <a:lnTo>
                  <a:pt x="890202" y="855440"/>
                </a:lnTo>
                <a:lnTo>
                  <a:pt x="0" y="8554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3518" r="0" b="-351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6664260" y="9012498"/>
            <a:ext cx="1374590" cy="999832"/>
          </a:xfrm>
          <a:custGeom>
            <a:avLst/>
            <a:gdLst/>
            <a:ahLst/>
            <a:cxnLst/>
            <a:rect r="r" b="b" t="t" l="l"/>
            <a:pathLst>
              <a:path h="999832" w="1374590">
                <a:moveTo>
                  <a:pt x="0" y="0"/>
                </a:moveTo>
                <a:lnTo>
                  <a:pt x="1374590" y="0"/>
                </a:lnTo>
                <a:lnTo>
                  <a:pt x="1374590" y="999832"/>
                </a:lnTo>
                <a:lnTo>
                  <a:pt x="0" y="99983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3518" r="0" b="-29075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606066" y="9127766"/>
            <a:ext cx="4220121" cy="765344"/>
          </a:xfrm>
          <a:custGeom>
            <a:avLst/>
            <a:gdLst/>
            <a:ahLst/>
            <a:cxnLst/>
            <a:rect r="r" b="b" t="t" l="l"/>
            <a:pathLst>
              <a:path h="765344" w="4220121">
                <a:moveTo>
                  <a:pt x="0" y="0"/>
                </a:moveTo>
                <a:lnTo>
                  <a:pt x="4220121" y="0"/>
                </a:lnTo>
                <a:lnTo>
                  <a:pt x="4220121" y="765344"/>
                </a:lnTo>
                <a:lnTo>
                  <a:pt x="0" y="76534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88" t="-17792" r="-3313" b="-29302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698216" y="9237415"/>
            <a:ext cx="3263983" cy="634011"/>
          </a:xfrm>
          <a:custGeom>
            <a:avLst/>
            <a:gdLst/>
            <a:ahLst/>
            <a:cxnLst/>
            <a:rect r="r" b="b" t="t" l="l"/>
            <a:pathLst>
              <a:path h="634011" w="3263983">
                <a:moveTo>
                  <a:pt x="0" y="0"/>
                </a:moveTo>
                <a:lnTo>
                  <a:pt x="3263983" y="0"/>
                </a:lnTo>
                <a:lnTo>
                  <a:pt x="3263983" y="634011"/>
                </a:lnTo>
                <a:lnTo>
                  <a:pt x="0" y="63401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938935" y="9079030"/>
            <a:ext cx="918304" cy="904176"/>
          </a:xfrm>
          <a:custGeom>
            <a:avLst/>
            <a:gdLst/>
            <a:ahLst/>
            <a:cxnLst/>
            <a:rect r="r" b="b" t="t" l="l"/>
            <a:pathLst>
              <a:path h="904176" w="918304">
                <a:moveTo>
                  <a:pt x="0" y="0"/>
                </a:moveTo>
                <a:lnTo>
                  <a:pt x="918303" y="0"/>
                </a:lnTo>
                <a:lnTo>
                  <a:pt x="918303" y="904176"/>
                </a:lnTo>
                <a:lnTo>
                  <a:pt x="0" y="90417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932021" y="9079030"/>
            <a:ext cx="913992" cy="915818"/>
          </a:xfrm>
          <a:custGeom>
            <a:avLst/>
            <a:gdLst/>
            <a:ahLst/>
            <a:cxnLst/>
            <a:rect r="r" b="b" t="t" l="l"/>
            <a:pathLst>
              <a:path h="915818" w="913992">
                <a:moveTo>
                  <a:pt x="0" y="0"/>
                </a:moveTo>
                <a:lnTo>
                  <a:pt x="913992" y="0"/>
                </a:lnTo>
                <a:lnTo>
                  <a:pt x="913992" y="915818"/>
                </a:lnTo>
                <a:lnTo>
                  <a:pt x="0" y="9158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952662" y="9096512"/>
            <a:ext cx="829848" cy="915818"/>
          </a:xfrm>
          <a:custGeom>
            <a:avLst/>
            <a:gdLst/>
            <a:ahLst/>
            <a:cxnLst/>
            <a:rect r="r" b="b" t="t" l="l"/>
            <a:pathLst>
              <a:path h="915818" w="829848">
                <a:moveTo>
                  <a:pt x="0" y="0"/>
                </a:moveTo>
                <a:lnTo>
                  <a:pt x="829848" y="0"/>
                </a:lnTo>
                <a:lnTo>
                  <a:pt x="829848" y="915818"/>
                </a:lnTo>
                <a:lnTo>
                  <a:pt x="0" y="91581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9912954" y="9105126"/>
            <a:ext cx="2969844" cy="839309"/>
          </a:xfrm>
          <a:custGeom>
            <a:avLst/>
            <a:gdLst/>
            <a:ahLst/>
            <a:cxnLst/>
            <a:rect r="r" b="b" t="t" l="l"/>
            <a:pathLst>
              <a:path h="839309" w="2969844">
                <a:moveTo>
                  <a:pt x="0" y="0"/>
                </a:moveTo>
                <a:lnTo>
                  <a:pt x="2969844" y="0"/>
                </a:lnTo>
                <a:lnTo>
                  <a:pt x="2969844" y="839309"/>
                </a:lnTo>
                <a:lnTo>
                  <a:pt x="0" y="8393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163" t="-26162" r="-2699" b="-2886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16563" y="8987457"/>
            <a:ext cx="1089503" cy="1049914"/>
          </a:xfrm>
          <a:custGeom>
            <a:avLst/>
            <a:gdLst/>
            <a:ahLst/>
            <a:cxnLst/>
            <a:rect r="r" b="b" t="t" l="l"/>
            <a:pathLst>
              <a:path h="1049914" w="1089503">
                <a:moveTo>
                  <a:pt x="0" y="0"/>
                </a:moveTo>
                <a:lnTo>
                  <a:pt x="1089503" y="0"/>
                </a:lnTo>
                <a:lnTo>
                  <a:pt x="1089503" y="1049914"/>
                </a:lnTo>
                <a:lnTo>
                  <a:pt x="0" y="104991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-128757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325801" y="8987457"/>
            <a:ext cx="1001606" cy="1049914"/>
          </a:xfrm>
          <a:custGeom>
            <a:avLst/>
            <a:gdLst/>
            <a:ahLst/>
            <a:cxnLst/>
            <a:rect r="r" b="b" t="t" l="l"/>
            <a:pathLst>
              <a:path h="1049914" w="1001606">
                <a:moveTo>
                  <a:pt x="0" y="0"/>
                </a:moveTo>
                <a:lnTo>
                  <a:pt x="1001606" y="0"/>
                </a:lnTo>
                <a:lnTo>
                  <a:pt x="1001606" y="1049914"/>
                </a:lnTo>
                <a:lnTo>
                  <a:pt x="0" y="104991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-2518" r="-149479" b="-2518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960356" y="9382570"/>
            <a:ext cx="536123" cy="135621"/>
          </a:xfrm>
          <a:custGeom>
            <a:avLst/>
            <a:gdLst/>
            <a:ahLst/>
            <a:cxnLst/>
            <a:rect r="r" b="b" t="t" l="l"/>
            <a:pathLst>
              <a:path h="135621" w="536123">
                <a:moveTo>
                  <a:pt x="0" y="0"/>
                </a:moveTo>
                <a:lnTo>
                  <a:pt x="536123" y="0"/>
                </a:lnTo>
                <a:lnTo>
                  <a:pt x="536123" y="135620"/>
                </a:lnTo>
                <a:lnTo>
                  <a:pt x="0" y="1356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68507" t="-81136" r="0" b="-112848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24384000" y="13716000"/>
                  </a:moveTo>
                  <a:lnTo>
                    <a:pt x="0" y="13716000"/>
                  </a:lnTo>
                  <a:lnTo>
                    <a:pt x="0" y="0"/>
                  </a:lnTo>
                  <a:lnTo>
                    <a:pt x="24384000" y="0"/>
                  </a:lnTo>
                  <a:lnTo>
                    <a:pt x="24384000" y="13716000"/>
                  </a:lnTo>
                  <a:close/>
                </a:path>
              </a:pathLst>
            </a:custGeom>
            <a:blipFill>
              <a:blip r:embed="rId2"/>
              <a:stretch>
                <a:fillRect l="-3" t="0" r="-3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8901189" y="1685725"/>
            <a:ext cx="6654108" cy="10973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93"/>
              </a:lnSpc>
            </a:pPr>
            <a:r>
              <a:rPr lang="en-US" sz="5841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CONTACTOS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8932812" y="3126391"/>
            <a:ext cx="894826" cy="894826"/>
          </a:xfrm>
          <a:custGeom>
            <a:avLst/>
            <a:gdLst/>
            <a:ahLst/>
            <a:cxnLst/>
            <a:rect r="r" b="b" t="t" l="l"/>
            <a:pathLst>
              <a:path h="894826" w="894826">
                <a:moveTo>
                  <a:pt x="0" y="0"/>
                </a:moveTo>
                <a:lnTo>
                  <a:pt x="894826" y="0"/>
                </a:lnTo>
                <a:lnTo>
                  <a:pt x="894826" y="894826"/>
                </a:lnTo>
                <a:lnTo>
                  <a:pt x="0" y="8948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09475" y="3476330"/>
            <a:ext cx="341500" cy="262642"/>
          </a:xfrm>
          <a:custGeom>
            <a:avLst/>
            <a:gdLst/>
            <a:ahLst/>
            <a:cxnLst/>
            <a:rect r="r" b="b" t="t" l="l"/>
            <a:pathLst>
              <a:path h="262642" w="341500">
                <a:moveTo>
                  <a:pt x="0" y="0"/>
                </a:moveTo>
                <a:lnTo>
                  <a:pt x="341500" y="0"/>
                </a:lnTo>
                <a:lnTo>
                  <a:pt x="341500" y="262642"/>
                </a:lnTo>
                <a:lnTo>
                  <a:pt x="0" y="262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2189" t="0" r="-2189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901189" y="4791989"/>
            <a:ext cx="3784073" cy="314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sirgasipgh@gmail.com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903541" y="4292155"/>
            <a:ext cx="3784073" cy="3452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Correo electrónico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8901189" y="6212262"/>
            <a:ext cx="894826" cy="894826"/>
          </a:xfrm>
          <a:custGeom>
            <a:avLst/>
            <a:gdLst/>
            <a:ahLst/>
            <a:cxnLst/>
            <a:rect r="r" b="b" t="t" l="l"/>
            <a:pathLst>
              <a:path h="894826" w="894826">
                <a:moveTo>
                  <a:pt x="0" y="0"/>
                </a:moveTo>
                <a:lnTo>
                  <a:pt x="894826" y="0"/>
                </a:lnTo>
                <a:lnTo>
                  <a:pt x="894826" y="894826"/>
                </a:lnTo>
                <a:lnTo>
                  <a:pt x="0" y="8948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139666" y="6444834"/>
            <a:ext cx="429682" cy="429682"/>
          </a:xfrm>
          <a:custGeom>
            <a:avLst/>
            <a:gdLst/>
            <a:ahLst/>
            <a:cxnLst/>
            <a:rect r="r" b="b" t="t" l="l"/>
            <a:pathLst>
              <a:path h="429682" w="429682">
                <a:moveTo>
                  <a:pt x="0" y="0"/>
                </a:moveTo>
                <a:lnTo>
                  <a:pt x="429682" y="0"/>
                </a:lnTo>
                <a:lnTo>
                  <a:pt x="429682" y="429682"/>
                </a:lnTo>
                <a:lnTo>
                  <a:pt x="0" y="4296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939279" y="7937097"/>
            <a:ext cx="3650456" cy="314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https://sirgas.ipgh.org/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939279" y="7392543"/>
            <a:ext cx="3650456" cy="3452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Sitio web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3881211" y="3116437"/>
            <a:ext cx="894826" cy="894826"/>
          </a:xfrm>
          <a:custGeom>
            <a:avLst/>
            <a:gdLst/>
            <a:ahLst/>
            <a:cxnLst/>
            <a:rect r="r" b="b" t="t" l="l"/>
            <a:pathLst>
              <a:path h="894826" w="894826">
                <a:moveTo>
                  <a:pt x="0" y="0"/>
                </a:moveTo>
                <a:lnTo>
                  <a:pt x="894826" y="0"/>
                </a:lnTo>
                <a:lnTo>
                  <a:pt x="894826" y="894826"/>
                </a:lnTo>
                <a:lnTo>
                  <a:pt x="0" y="8948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157874" y="3456718"/>
            <a:ext cx="378390" cy="321974"/>
          </a:xfrm>
          <a:custGeom>
            <a:avLst/>
            <a:gdLst/>
            <a:ahLst/>
            <a:cxnLst/>
            <a:rect r="r" b="b" t="t" l="l"/>
            <a:pathLst>
              <a:path h="321974" w="378390">
                <a:moveTo>
                  <a:pt x="0" y="0"/>
                </a:moveTo>
                <a:lnTo>
                  <a:pt x="378390" y="0"/>
                </a:lnTo>
                <a:lnTo>
                  <a:pt x="378390" y="321973"/>
                </a:lnTo>
                <a:lnTo>
                  <a:pt x="0" y="32197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52" t="0" r="-52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3849598" y="4299099"/>
            <a:ext cx="3784073" cy="342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Redes sociales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0" y="0"/>
            <a:ext cx="9062761" cy="10287000"/>
            <a:chOff x="0" y="0"/>
            <a:chExt cx="12083682" cy="13716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2083669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83669">
                  <a:moveTo>
                    <a:pt x="0" y="0"/>
                  </a:moveTo>
                  <a:lnTo>
                    <a:pt x="12083669" y="0"/>
                  </a:lnTo>
                  <a:lnTo>
                    <a:pt x="12083669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-8729" t="0" r="-148464" b="0"/>
              </a:stretch>
            </a:blip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13882945" y="5891689"/>
            <a:ext cx="641147" cy="641147"/>
            <a:chOff x="0" y="0"/>
            <a:chExt cx="854862" cy="85486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54837" cy="854837"/>
            </a:xfrm>
            <a:custGeom>
              <a:avLst/>
              <a:gdLst/>
              <a:ahLst/>
              <a:cxnLst/>
              <a:rect r="r" b="b" t="t" l="l"/>
              <a:pathLst>
                <a:path h="854837" w="854837">
                  <a:moveTo>
                    <a:pt x="0" y="0"/>
                  </a:moveTo>
                  <a:lnTo>
                    <a:pt x="854837" y="0"/>
                  </a:lnTo>
                  <a:lnTo>
                    <a:pt x="854837" y="854837"/>
                  </a:lnTo>
                  <a:lnTo>
                    <a:pt x="0" y="8548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0" r="-2" b="-2"/>
              </a:stretch>
            </a:blipFill>
          </p:spPr>
        </p:sp>
      </p:grpSp>
      <p:sp>
        <p:nvSpPr>
          <p:cNvPr name="Freeform 20" id="20"/>
          <p:cNvSpPr/>
          <p:nvPr/>
        </p:nvSpPr>
        <p:spPr>
          <a:xfrm flipH="false" flipV="false" rot="0">
            <a:off x="13861599" y="4983966"/>
            <a:ext cx="654263" cy="654263"/>
          </a:xfrm>
          <a:custGeom>
            <a:avLst/>
            <a:gdLst/>
            <a:ahLst/>
            <a:cxnLst/>
            <a:rect r="r" b="b" t="t" l="l"/>
            <a:pathLst>
              <a:path h="654263" w="654263">
                <a:moveTo>
                  <a:pt x="0" y="0"/>
                </a:moveTo>
                <a:lnTo>
                  <a:pt x="654263" y="0"/>
                </a:lnTo>
                <a:lnTo>
                  <a:pt x="654263" y="654262"/>
                </a:lnTo>
                <a:lnTo>
                  <a:pt x="0" y="65426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14524091" y="6074940"/>
            <a:ext cx="2435066" cy="350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840" b="true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sirgas_americas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861599" y="5182514"/>
            <a:ext cx="2435066" cy="350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840" b="true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Sirgas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3886812" y="6754682"/>
            <a:ext cx="590207" cy="642395"/>
          </a:xfrm>
          <a:custGeom>
            <a:avLst/>
            <a:gdLst/>
            <a:ahLst/>
            <a:cxnLst/>
            <a:rect r="r" b="b" t="t" l="l"/>
            <a:pathLst>
              <a:path h="642395" w="590207">
                <a:moveTo>
                  <a:pt x="0" y="0"/>
                </a:moveTo>
                <a:lnTo>
                  <a:pt x="590207" y="0"/>
                </a:lnTo>
                <a:lnTo>
                  <a:pt x="590207" y="642395"/>
                </a:lnTo>
                <a:lnTo>
                  <a:pt x="0" y="64239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-382" r="0" b="-384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3886812" y="7650537"/>
            <a:ext cx="630469" cy="630469"/>
          </a:xfrm>
          <a:custGeom>
            <a:avLst/>
            <a:gdLst/>
            <a:ahLst/>
            <a:cxnLst/>
            <a:rect r="r" b="b" t="t" l="l"/>
            <a:pathLst>
              <a:path h="630469" w="630469">
                <a:moveTo>
                  <a:pt x="0" y="0"/>
                </a:moveTo>
                <a:lnTo>
                  <a:pt x="630469" y="0"/>
                </a:lnTo>
                <a:lnTo>
                  <a:pt x="630469" y="630469"/>
                </a:lnTo>
                <a:lnTo>
                  <a:pt x="0" y="63046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3854779" y="7822825"/>
            <a:ext cx="2435066" cy="360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840" b="true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SIRGAS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509042" y="6990331"/>
            <a:ext cx="2746762" cy="360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840" b="true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@SirgasAmericas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3886812" y="8513350"/>
            <a:ext cx="656901" cy="477069"/>
          </a:xfrm>
          <a:custGeom>
            <a:avLst/>
            <a:gdLst/>
            <a:ahLst/>
            <a:cxnLst/>
            <a:rect r="r" b="b" t="t" l="l"/>
            <a:pathLst>
              <a:path h="477069" w="656901">
                <a:moveTo>
                  <a:pt x="0" y="0"/>
                </a:moveTo>
                <a:lnTo>
                  <a:pt x="656901" y="0"/>
                </a:lnTo>
                <a:lnTo>
                  <a:pt x="656901" y="477069"/>
                </a:lnTo>
                <a:lnTo>
                  <a:pt x="0" y="47706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-886" r="0" b="-888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14456921" y="8582768"/>
            <a:ext cx="2435066" cy="360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840" b="true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SirgasAmericas</a:t>
            </a:r>
          </a:p>
        </p:txBody>
      </p:sp>
      <p:sp>
        <p:nvSpPr>
          <p:cNvPr name="Freeform 29" id="29"/>
          <p:cNvSpPr/>
          <p:nvPr/>
        </p:nvSpPr>
        <p:spPr>
          <a:xfrm flipH="false" flipV="false" rot="0">
            <a:off x="12687614" y="-8278692"/>
            <a:ext cx="13292147" cy="9812017"/>
          </a:xfrm>
          <a:custGeom>
            <a:avLst/>
            <a:gdLst/>
            <a:ahLst/>
            <a:cxnLst/>
            <a:rect r="r" b="b" t="t" l="l"/>
            <a:pathLst>
              <a:path h="9812017" w="13292147">
                <a:moveTo>
                  <a:pt x="0" y="0"/>
                </a:moveTo>
                <a:lnTo>
                  <a:pt x="13292147" y="0"/>
                </a:lnTo>
                <a:lnTo>
                  <a:pt x="13292147" y="9812017"/>
                </a:lnTo>
                <a:lnTo>
                  <a:pt x="0" y="9812017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-24" r="0" b="-24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3" t="0" r="-3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3076325" y="517050"/>
            <a:ext cx="12135349" cy="4839188"/>
            <a:chOff x="0" y="0"/>
            <a:chExt cx="37185045" cy="1482820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7185070" cy="14828176"/>
            </a:xfrm>
            <a:custGeom>
              <a:avLst/>
              <a:gdLst/>
              <a:ahLst/>
              <a:cxnLst/>
              <a:rect r="r" b="b" t="t" l="l"/>
              <a:pathLst>
                <a:path h="14828176" w="37185070">
                  <a:moveTo>
                    <a:pt x="0" y="0"/>
                  </a:moveTo>
                  <a:lnTo>
                    <a:pt x="37185070" y="0"/>
                  </a:lnTo>
                  <a:lnTo>
                    <a:pt x="37185070" y="14828176"/>
                  </a:lnTo>
                  <a:lnTo>
                    <a:pt x="0" y="14828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30000"/>
              </a:blip>
              <a:stretch>
                <a:fillRect l="0" t="-5337" r="0" b="-5337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2122256" y="5136156"/>
            <a:ext cx="14043489" cy="3772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37"/>
              </a:lnSpc>
            </a:pPr>
            <a:r>
              <a:rPr lang="en-US" sz="14394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MUCHAS GRACIAS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-6646069" y="-4388958"/>
            <a:ext cx="13292147" cy="9812017"/>
          </a:xfrm>
          <a:custGeom>
            <a:avLst/>
            <a:gdLst/>
            <a:ahLst/>
            <a:cxnLst/>
            <a:rect r="r" b="b" t="t" l="l"/>
            <a:pathLst>
              <a:path h="9812017" w="13292147">
                <a:moveTo>
                  <a:pt x="0" y="0"/>
                </a:moveTo>
                <a:lnTo>
                  <a:pt x="13292147" y="0"/>
                </a:lnTo>
                <a:lnTo>
                  <a:pt x="13292147" y="9812017"/>
                </a:lnTo>
                <a:lnTo>
                  <a:pt x="0" y="98120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4" r="0" b="-24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2315577" y="9157468"/>
            <a:ext cx="6117707" cy="8559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33"/>
              </a:lnSpc>
            </a:pPr>
            <a:r>
              <a:rPr lang="en-US" sz="6270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19011" y="9157468"/>
            <a:ext cx="7594759" cy="8559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33"/>
              </a:lnSpc>
            </a:pPr>
            <a:r>
              <a:rPr lang="en-US" sz="6270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MUITO OBRIGADO!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2005824" y="-4668517"/>
            <a:ext cx="13292147" cy="9812017"/>
          </a:xfrm>
          <a:custGeom>
            <a:avLst/>
            <a:gdLst/>
            <a:ahLst/>
            <a:cxnLst/>
            <a:rect r="r" b="b" t="t" l="l"/>
            <a:pathLst>
              <a:path h="9812017" w="13292147">
                <a:moveTo>
                  <a:pt x="0" y="0"/>
                </a:moveTo>
                <a:lnTo>
                  <a:pt x="13292147" y="0"/>
                </a:lnTo>
                <a:lnTo>
                  <a:pt x="13292147" y="9812017"/>
                </a:lnTo>
                <a:lnTo>
                  <a:pt x="0" y="98120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4" r="0" b="-24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DAHT3IzfEng</dc:identifier>
  <dcterms:modified xsi:type="dcterms:W3CDTF">2011-08-01T06:04:30Z</dcterms:modified>
  <cp:revision>1</cp:revision>
  <dc:title>Formato PPT Simposio 2026.pptx</dc:title>
</cp:coreProperties>
</file>